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70"/>
    <a:srgbClr val="E60D2E"/>
    <a:srgbClr val="1C1475"/>
    <a:srgbClr val="89B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D124-F75F-4956-93A6-908A173C86D3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ADCAB-77D3-4753-94FE-C2588164A0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74973"/>
            <a:ext cx="7772400" cy="1470025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E60D2E"/>
                </a:solidFill>
              </a:rPr>
              <a:t>Título </a:t>
            </a:r>
            <a:r>
              <a:rPr lang="es-ES" sz="3600" dirty="0">
                <a:solidFill>
                  <a:srgbClr val="E60D2E"/>
                </a:solidFill>
              </a:rPr>
              <a:t>(Calibri 36 pts.)</a:t>
            </a:r>
            <a:endParaRPr lang="en-US" sz="3600" dirty="0">
              <a:solidFill>
                <a:srgbClr val="E60D2E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130748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dirty="0">
                <a:solidFill>
                  <a:srgbClr val="001970"/>
                </a:solidFill>
              </a:rPr>
              <a:t>Subtítulo (Calibri 28 pts.)</a:t>
            </a:r>
            <a:endParaRPr lang="en-US" sz="2800" dirty="0">
              <a:solidFill>
                <a:srgbClr val="001970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3" y="6330657"/>
            <a:ext cx="8931414" cy="4511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486" y="127438"/>
            <a:ext cx="8907027" cy="185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7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3" y="6311437"/>
            <a:ext cx="8931414" cy="45114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1219200"/>
            <a:ext cx="7924800" cy="1143000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>
                <a:solidFill>
                  <a:srgbClr val="E60D2E"/>
                </a:solidFill>
              </a:rPr>
              <a:t>Título </a:t>
            </a:r>
            <a:r>
              <a:rPr lang="es-ES" sz="3200" dirty="0">
                <a:solidFill>
                  <a:srgbClr val="E60D2E"/>
                </a:solidFill>
              </a:rPr>
              <a:t>(Calibri 32 pts.)</a:t>
            </a:r>
            <a:endParaRPr lang="en-US" sz="3200" b="1" dirty="0">
              <a:solidFill>
                <a:srgbClr val="E60D2E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2239963"/>
            <a:ext cx="7924800" cy="40714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Texto (Calibri 24 pts.)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52400" y="6350976"/>
            <a:ext cx="7924800" cy="555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E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Pie de página (Calibri 24 pts.)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808" y="68319"/>
            <a:ext cx="8970383" cy="104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1209911-4B68-4506-8BF1-8C58D80E43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86000"/>
            <a:ext cx="4191000" cy="150059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58F293F-90C7-40A8-AFD1-97B7AF5446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57539"/>
            <a:ext cx="9144000" cy="1000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Título (Calibri 36 pts.)</vt:lpstr>
      <vt:lpstr>Título (Calibri 32 pts.)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Rodney</dc:creator>
  <cp:lastModifiedBy>stocmic</cp:lastModifiedBy>
  <cp:revision>47</cp:revision>
  <dcterms:created xsi:type="dcterms:W3CDTF">2015-03-17T14:26:59Z</dcterms:created>
  <dcterms:modified xsi:type="dcterms:W3CDTF">2023-07-05T18:22:47Z</dcterms:modified>
</cp:coreProperties>
</file>